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0ACB4-3C5F-4BCB-889E-156517179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B1D39F-20B0-4E42-82FD-7703DE816F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23C69-CBD4-411E-81C0-8A43BB0AF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1A614-786B-4563-944C-3E63E3AAE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9002F-DB25-4006-9DD7-0E2F7C9CC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312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FF6F3-CC48-4179-8FBA-697187E59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A2C5B8-B973-4704-9BBE-2B74B5A63C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129A4-396C-416B-B99C-4D6A46840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6B2A6-4A30-4CC7-9EF4-EDCA2EF50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22EB1-F752-43EC-8FB3-09A59041E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160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E0E02E-D6F9-4DF2-AD0F-5CE34D1010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85337E-2F08-4C3D-9304-536208A00A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3F8E1-6C3F-4436-9C43-3229EFB80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ACDBA-DA43-4A28-8527-6724339D7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7BA26-C1A2-4E04-A45F-F4A3DCA3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270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88849-D42A-4D76-9B3E-4EF19B549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15F6D-A02E-47E9-8B21-FA1594DA5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B0C7E-DEBC-4A5F-85B2-7725CF0D4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5E3BA-3FEA-492B-90F0-E76B265C4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43540-30FD-468A-A5EE-59B36F9AC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813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49F7-537A-4415-9A78-01978E3FF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7714B2-1FC2-4C7A-B7C8-D4E531E47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95BC2-473C-471F-A500-7CCA869A4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EF076-9E5E-480F-B8B4-681CC3297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C28F0-A141-4EBF-8722-A1076F49C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8162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9B659-6D7D-4E2A-8C57-1A503CA3C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41B98-AF6B-4354-858A-3E71B214A6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681B7B-FBAF-4DD2-A2C0-04E840B511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F9687E-3264-4080-B22E-EDF070DDC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76652-AA2D-417C-95C4-D281152DE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DCEA74-A1F0-4E1E-A988-8C148B9B4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7812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4054D-B334-4EE7-B0C4-6A51B2456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1EE54B-4F66-4893-B86F-C4842597C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0ED607-47FE-4ED3-A01C-BEA01071C9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E0D6A0-2BD8-43EF-A293-C8CF73BB45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B68184-E06A-484C-AD4F-4A73CF09DD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41F603-61C1-4214-93F8-BEE6F2749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88F662-7788-42C0-A2B5-213732654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33EB6B-26AF-488D-B980-9C29EA3EC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96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E1034-7889-4184-A6B3-08C3E85C5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501F9F-FD6A-4313-820B-4973B47FC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ADF53-6BDF-4259-B7F8-EE409CDBB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BD7C56-FCBD-4336-B19F-C1027397A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059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1AF809-E8F1-4EC8-AF6C-07C0C0716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16883D-953D-4CA7-BA86-3CAE6E2AF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41EEF-1C2B-4B21-A824-D803E7A4A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385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08636-DB80-4E30-BFF3-C44A39BA3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E1D1D-4195-4FF4-8185-5D654C03D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A7845C-B275-4E13-B251-0E66892AEA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1AA52-3D0A-4374-A670-C06BB3E75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8EF479-F79C-47B5-B969-B9728A7A1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10267-D31A-4CB9-BD08-CD461B0A8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79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6E852-1365-4672-9082-B19778595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F914FA-977A-4064-BF73-F52579753E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12CFC3-0557-422E-A501-66173F414A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3A8F5B-71AD-4B1C-971A-DCE1A966F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5E81F0-AB64-4FA1-8157-2FD3D79BE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EA98C-ADB0-4216-8D1D-533082270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4370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E2E55C-0684-4A8A-A104-F2454F82D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6433CE-E2A8-44F7-8C4B-38A024012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27411-B258-40F7-96BC-4BCECFB5F8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A3D51-9ABA-4A10-A44D-851A99ADC49B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436A8-51E9-4211-BABD-58C6C3182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2C220-9656-4AB0-9542-8B38666AA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0736C-3817-4B3B-8CC5-B58D9910B1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029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B15533D8-36A2-4743-AA54-13A7E7DD0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24" y="2199631"/>
            <a:ext cx="3905808" cy="2458738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B16E2DD7-F2B5-466E-BD69-2CF9B11000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36" t="8260" r="9860" b="9973"/>
          <a:stretch/>
        </p:blipFill>
        <p:spPr>
          <a:xfrm>
            <a:off x="4584783" y="10457"/>
            <a:ext cx="7496121" cy="3367710"/>
          </a:xfrm>
          <a:prstGeom prst="rect">
            <a:avLst/>
          </a:prstGeom>
        </p:spPr>
      </p:pic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715023D3-96AD-4F7D-A3C5-677EB29704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0" t="8379" r="10900" b="9854"/>
          <a:stretch/>
        </p:blipFill>
        <p:spPr>
          <a:xfrm>
            <a:off x="4584783" y="3429000"/>
            <a:ext cx="7496121" cy="344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48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1BD0E977-2956-455C-B72D-75795FC5D8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16" t="8390" r="9759" b="9104"/>
          <a:stretch/>
        </p:blipFill>
        <p:spPr>
          <a:xfrm>
            <a:off x="4527650" y="3419366"/>
            <a:ext cx="7664349" cy="3455726"/>
          </a:xfrm>
          <a:prstGeom prst="rect">
            <a:avLst/>
          </a:prstGeom>
        </p:spPr>
      </p:pic>
      <p:pic>
        <p:nvPicPr>
          <p:cNvPr id="5" name="Picture 4" descr="A picture containing clock, sitting, sign, display&#10;&#10;Description automatically generated">
            <a:extLst>
              <a:ext uri="{FF2B5EF4-FFF2-40B4-BE49-F238E27FC236}">
                <a16:creationId xmlns:a16="http://schemas.microsoft.com/office/drawing/2014/main" id="{43C4A443-AC2C-4678-BED6-F3EB56A86A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5" t="7508" r="9374" b="9986"/>
          <a:stretch/>
        </p:blipFill>
        <p:spPr>
          <a:xfrm>
            <a:off x="4527652" y="-8545"/>
            <a:ext cx="7664348" cy="3422590"/>
          </a:xfrm>
          <a:prstGeom prst="rect">
            <a:avLst/>
          </a:prstGeom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0FE1267C-D19A-4DEB-8427-3EE58ACEAB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313" y="2222062"/>
            <a:ext cx="3869864" cy="241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097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8D25DC18-46DA-473F-AB9B-202A7E3295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7" t="8639" r="10982" b="9869"/>
          <a:stretch/>
        </p:blipFill>
        <p:spPr>
          <a:xfrm>
            <a:off x="4623274" y="3381282"/>
            <a:ext cx="7578119" cy="3493809"/>
          </a:xfrm>
          <a:prstGeom prst="rect">
            <a:avLst/>
          </a:prstGeom>
        </p:spPr>
      </p:pic>
      <p:pic>
        <p:nvPicPr>
          <p:cNvPr id="7" name="Picture 6" descr="Treemap chart&#10;&#10;Description automatically generated">
            <a:extLst>
              <a:ext uri="{FF2B5EF4-FFF2-40B4-BE49-F238E27FC236}">
                <a16:creationId xmlns:a16="http://schemas.microsoft.com/office/drawing/2014/main" id="{C1A71820-7598-4F38-8872-8D6BB4EDF2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7" t="8475" r="9719" b="10033"/>
          <a:stretch/>
        </p:blipFill>
        <p:spPr>
          <a:xfrm>
            <a:off x="4600696" y="-8545"/>
            <a:ext cx="7591303" cy="3389828"/>
          </a:xfrm>
          <a:prstGeom prst="rect">
            <a:avLst/>
          </a:prstGeom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6298B6B6-C333-4F80-9DC4-F622D02A86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46" y="2204547"/>
            <a:ext cx="3905360" cy="244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439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DE206C19-45A0-432E-936E-4DBAEA869D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67" t="8475" r="10210" b="10197"/>
          <a:stretch/>
        </p:blipFill>
        <p:spPr>
          <a:xfrm>
            <a:off x="4614729" y="0"/>
            <a:ext cx="7577271" cy="3429130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3D654E5B-1586-4B24-B1B9-7E215A51B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43" y="2216906"/>
            <a:ext cx="3878275" cy="2423923"/>
          </a:xfrm>
          <a:prstGeom prst="rect">
            <a:avLst/>
          </a:prstGeom>
        </p:spPr>
      </p:pic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44F5C7DD-68E3-4D51-A456-A5B1D8938F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67" t="8475" r="10210" b="10197"/>
          <a:stretch/>
        </p:blipFill>
        <p:spPr>
          <a:xfrm>
            <a:off x="4614726" y="3428868"/>
            <a:ext cx="7577274" cy="342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632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kay lächler</dc:creator>
  <cp:lastModifiedBy>kay lächler</cp:lastModifiedBy>
  <cp:revision>3</cp:revision>
  <dcterms:created xsi:type="dcterms:W3CDTF">2020-12-08T17:45:20Z</dcterms:created>
  <dcterms:modified xsi:type="dcterms:W3CDTF">2020-12-09T09:42:23Z</dcterms:modified>
</cp:coreProperties>
</file>

<file path=docProps/thumbnail.jpeg>
</file>